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7" r:id="rId7"/>
    <p:sldId id="262" r:id="rId8"/>
    <p:sldId id="263" r:id="rId9"/>
    <p:sldId id="271" r:id="rId10"/>
    <p:sldId id="264" r:id="rId11"/>
    <p:sldId id="269" r:id="rId12"/>
    <p:sldId id="265" r:id="rId13"/>
    <p:sldId id="272" r:id="rId14"/>
    <p:sldId id="27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9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9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2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8CCC-AEE8-43F0-90E6-1315F089AF3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7D2F-3DA6-4C0C-8D93-B534ADACE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0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atasan_MRT_Station" TargetMode="External"/><Relationship Id="rId13" Type="http://schemas.openxmlformats.org/officeDocument/2006/relationships/hyperlink" Target="http://en.wikipedia.org/wiki/Quirino_MRT_Station" TargetMode="External"/><Relationship Id="rId3" Type="http://schemas.openxmlformats.org/officeDocument/2006/relationships/hyperlink" Target="http://en.wikipedia.org/wiki/North_Avenue_LRT_Station" TargetMode="External"/><Relationship Id="rId7" Type="http://schemas.openxmlformats.org/officeDocument/2006/relationships/hyperlink" Target="http://en.wikipedia.org/wiki/Don_Antonio_MRT_Station" TargetMode="External"/><Relationship Id="rId12" Type="http://schemas.openxmlformats.org/officeDocument/2006/relationships/hyperlink" Target="http://en.wikipedia.org/wiki/Mindanao_Avenue_MRT_Station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andang_Sora_MRT_Station" TargetMode="External"/><Relationship Id="rId11" Type="http://schemas.openxmlformats.org/officeDocument/2006/relationships/hyperlink" Target="http://en.wikipedia.org/wiki/Regalado_Avenue_MRT_Station" TargetMode="External"/><Relationship Id="rId5" Type="http://schemas.openxmlformats.org/officeDocument/2006/relationships/hyperlink" Target="http://en.wikipedia.org/wiki/University_Avenue_MRT_Station" TargetMode="External"/><Relationship Id="rId15" Type="http://schemas.openxmlformats.org/officeDocument/2006/relationships/hyperlink" Target="http://en.wikipedia.org/wiki/Tala_MRT_Station" TargetMode="External"/><Relationship Id="rId10" Type="http://schemas.openxmlformats.org/officeDocument/2006/relationships/hyperlink" Target="http://en.wikipedia.org/wiki/Do%C3%B1a_Carmen_MRT_Station" TargetMode="External"/><Relationship Id="rId4" Type="http://schemas.openxmlformats.org/officeDocument/2006/relationships/hyperlink" Target="http://en.wikipedia.org/wiki/Quezon_Memorial_MRT_Station" TargetMode="External"/><Relationship Id="rId9" Type="http://schemas.openxmlformats.org/officeDocument/2006/relationships/hyperlink" Target="http://en.wikipedia.org/wiki/Manggahan_MRT_Station" TargetMode="External"/><Relationship Id="rId14" Type="http://schemas.openxmlformats.org/officeDocument/2006/relationships/hyperlink" Target="http://en.wikipedia.org/wiki/Sacred_Heart_MRT_Sta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4" y="542120"/>
            <a:ext cx="2831407" cy="2831407"/>
          </a:xfrm>
        </p:spPr>
      </p:pic>
      <p:sp>
        <p:nvSpPr>
          <p:cNvPr id="5" name="TextBox 4"/>
          <p:cNvSpPr txBox="1"/>
          <p:nvPr/>
        </p:nvSpPr>
        <p:spPr>
          <a:xfrm>
            <a:off x="4340180" y="1048008"/>
            <a:ext cx="75903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JOSE DELMONTE BULACAN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SUPER CITY IN PHILIPPINES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Jose del Monte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suburban city in the province of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Bulacan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Philippines. It is bordered by Caloocan and Quezon City in the south; by Rodriguez, Rizal, in the east; Santa Maria and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Marilao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both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Bulacan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the west; and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Norzagaray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Jose del Monte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has experienced major economic growth, evidenced by the presence of major commercial banks, fast food chain outlets, real estates, and wide coverage of landline and cellular phone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Jose del Monte is easily accessible with a direct connection to NLEX and can be reached by all types of vehicles through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Quirino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Highway. In the future, it will be less than 10 minutes away from the upcoming MRT 7.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45" y="4037926"/>
            <a:ext cx="3889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 JOSE DEL MONTE BULACAN The First City of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Bulacan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Mayor: Reynaldo S. San Pedro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Vice Mayor: Eduardo S.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Roquero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Jr.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26" y="830515"/>
            <a:ext cx="4940300" cy="27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9" y="3916611"/>
            <a:ext cx="4940300" cy="2599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0" y="3916611"/>
            <a:ext cx="5009185" cy="2498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9741" y="328353"/>
            <a:ext cx="2348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 BRIDGE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9741" y="3525893"/>
            <a:ext cx="193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SAVANO PARK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739" y="3525893"/>
            <a:ext cx="257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SKYLINE HOSPITAL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739" y="167086"/>
            <a:ext cx="443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SM Regional Mall – </a:t>
            </a:r>
            <a:r>
              <a:rPr lang="en-US" dirty="0" smtClean="0"/>
              <a:t>which </a:t>
            </a:r>
            <a:r>
              <a:rPr lang="en-US" dirty="0"/>
              <a:t>would be the biggest SM Mall in </a:t>
            </a:r>
            <a:r>
              <a:rPr lang="en-US" dirty="0" err="1"/>
              <a:t>Bulacan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9" y="830515"/>
            <a:ext cx="4940300" cy="2776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90" y="955013"/>
            <a:ext cx="1341405" cy="10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4" y="1333230"/>
            <a:ext cx="6614296" cy="4288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9520" y="353631"/>
            <a:ext cx="42323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Media company ABS-CBN Corp. is set to open the first of its modern soundstages in San Jose del Monte City, </a:t>
            </a:r>
            <a:r>
              <a:rPr lang="en-US" sz="2000" dirty="0" err="1"/>
              <a:t>Bulacan</a:t>
            </a:r>
            <a:r>
              <a:rPr lang="en-US" sz="2000" dirty="0"/>
              <a:t> in the first quarter of </a:t>
            </a:r>
            <a:r>
              <a:rPr lang="en-US" sz="2000" dirty="0" smtClean="0"/>
              <a:t>2015</a:t>
            </a:r>
            <a:r>
              <a:rPr lang="en-US" sz="2000" dirty="0"/>
              <a:t>.</a:t>
            </a:r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company earlier acquired a 15-hectare property in San Jose del Monte as the site for soundstages, or sound-proof buildings that are designed for shooting TV shows and films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Aside from soundstages, </a:t>
            </a:r>
            <a:r>
              <a:rPr lang="en-US" sz="2000" dirty="0" smtClean="0"/>
              <a:t> </a:t>
            </a:r>
            <a:r>
              <a:rPr lang="en-US" sz="2000" dirty="0"/>
              <a:t>ABS-CBN will also be constructing </a:t>
            </a:r>
            <a:r>
              <a:rPr lang="en-US" sz="2000" dirty="0" err="1"/>
              <a:t>backlots</a:t>
            </a:r>
            <a:r>
              <a:rPr lang="en-US" sz="2000" dirty="0"/>
              <a:t>, areas adjacent to a soundstage that will enable them to shoot exterior or outdoor scenes, like a slum area or a street in New York City, without traveling to far-off places.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1" y="353631"/>
            <a:ext cx="737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ABS-CBN STATE OF THE ART SOUND STAGE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4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33" y="75123"/>
            <a:ext cx="833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TUNGKO MANGGA SPECIAL DEVELOPMENT ZONE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913756" y="3267308"/>
            <a:ext cx="191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MRT 7 STATION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3" y="536788"/>
            <a:ext cx="11028556" cy="5997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6283" y="3174975"/>
            <a:ext cx="107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MRT 7 STATION</a:t>
            </a:r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54" y="2472745"/>
            <a:ext cx="10225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REAL ESTATE PROJECT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CITY OF</a:t>
            </a:r>
          </a:p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SAN JOSE DELMONTE BULACAN</a:t>
            </a:r>
            <a:endParaRPr lang="en-US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03" y="252009"/>
            <a:ext cx="4386932" cy="1679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30" y="90152"/>
            <a:ext cx="4457369" cy="6298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0" y="2486493"/>
            <a:ext cx="6234259" cy="390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619189"/>
            <a:ext cx="6903720" cy="51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1" y="1917934"/>
            <a:ext cx="2836363" cy="2460883"/>
          </a:xfrm>
        </p:spPr>
      </p:pic>
      <p:sp>
        <p:nvSpPr>
          <p:cNvPr id="5" name="TextBox 4"/>
          <p:cNvSpPr txBox="1"/>
          <p:nvPr/>
        </p:nvSpPr>
        <p:spPr>
          <a:xfrm>
            <a:off x="3837904" y="2614410"/>
            <a:ext cx="8057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ON GOING CONSTRUCTION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SAN JOSE DELMONTE BULACAN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4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0263"/>
            <a:ext cx="9154886" cy="112340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Altaraza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Town Center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 Jose Del Monte City,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Bulacan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Altaraza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Town Center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exciting township just 15 minutes from SM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Fairvew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Fairview Terraces and a short hop to the planned MRT-7 line. Featuring a commercial center “The District”, a UPMC hospital and various retail and BPO facilities, this Ayala Land development is blessed with the nature-rich environment of San Jose Del Monte City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Bulacan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picturesque terrain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7" y="264471"/>
            <a:ext cx="10883591" cy="61521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5366" y="3196945"/>
            <a:ext cx="2575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AMAIA STEP ALTARAZA</a:t>
            </a:r>
            <a:r>
              <a:rPr lang="en-US" sz="1400" dirty="0" smtClean="0">
                <a:latin typeface="Arial Black" panose="020B0A04020102020204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midrise condo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2654" y="3340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1003" y="4282068"/>
            <a:ext cx="17953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UPMC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HOSPITAL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3415" y="3853980"/>
            <a:ext cx="204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BPO/CALLCENTER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528">
            <a:off x="7853683" y="2907766"/>
            <a:ext cx="457201" cy="5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6" y="178420"/>
            <a:ext cx="11184673" cy="66795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72400" y="2531327"/>
            <a:ext cx="120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AVIDA SETTING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5442" y="4125951"/>
            <a:ext cx="1773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RAIN GARDEN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2" y="1429554"/>
            <a:ext cx="5107278" cy="33605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32" y="2170014"/>
            <a:ext cx="52578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0666" y="5177935"/>
            <a:ext cx="273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Price 4.6M – 6M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6015" y="5849860"/>
            <a:ext cx="327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Price 1.4M – 3M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0942" y="95642"/>
            <a:ext cx="4529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HOUSE AND </a:t>
            </a:r>
            <a:r>
              <a:rPr lang="en-US" dirty="0" smtClean="0"/>
              <a:t>LOT &amp; CONDO</a:t>
            </a:r>
          </a:p>
          <a:p>
            <a:r>
              <a:rPr lang="en-US" dirty="0" smtClean="0"/>
              <a:t> SITUATED WITHIN THE HEART OF</a:t>
            </a:r>
          </a:p>
          <a:p>
            <a:r>
              <a:rPr lang="en-US" dirty="0" smtClean="0"/>
              <a:t> ALTARAZA TOWN CENTER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19943" y="1778436"/>
            <a:ext cx="264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CONDOMINIUM midrise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40" y="141669"/>
            <a:ext cx="6980350" cy="6375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850" y="953036"/>
            <a:ext cx="4610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Colegio</a:t>
            </a:r>
            <a:r>
              <a:rPr lang="en-US" sz="2400" dirty="0" smtClean="0"/>
              <a:t> </a:t>
            </a:r>
            <a:r>
              <a:rPr lang="en-US" sz="2400" dirty="0"/>
              <a:t>San Agustin is also set to construct a 20-hectare campus offering primary to tertiary education within the complex. There will also be a church and a sports stadium.</a:t>
            </a:r>
          </a:p>
        </p:txBody>
      </p:sp>
    </p:spTree>
    <p:extLst>
      <p:ext uri="{BB962C8B-B14F-4D97-AF65-F5344CB8AC3E}">
        <p14:creationId xmlns:p14="http://schemas.microsoft.com/office/powerpoint/2010/main" val="35592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2" y="534394"/>
            <a:ext cx="6712609" cy="501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5195" y="287866"/>
            <a:ext cx="29235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North Avenue LRT Station"/>
              </a:rPr>
              <a:t>North Avenue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Quezon Memorial MRT Station"/>
              </a:rPr>
              <a:t>Quezon Memorial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University Avenue MRT Station"/>
              </a:rPr>
              <a:t>University Avenue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Tandang Sora MRT Station"/>
              </a:rPr>
              <a:t>Tandang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Tandang Sora MRT Station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Tandang Sora MRT Station"/>
              </a:rPr>
              <a:t>Sora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Don Antonio MRT Station"/>
              </a:rPr>
              <a:t>Don Antonio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Batasan MRT Station"/>
              </a:rPr>
              <a:t>Batasan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Manggahan MRT Station"/>
              </a:rPr>
              <a:t>Manggahan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Doña Carmen MRT Station"/>
              </a:rPr>
              <a:t>Doña Carmen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Regalado Avenue MRT Station"/>
              </a:rPr>
              <a:t>Regalado Avenue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Mindanao Avenue MRT Station"/>
              </a:rPr>
              <a:t>Mindanao Avenue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 tooltip="Quirino MRT Station"/>
              </a:rPr>
              <a:t>Quirino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Sacred Heart MRT Station"/>
              </a:rPr>
              <a:t>Sacred Heart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 tooltip="Tala MRT Station"/>
              </a:rPr>
              <a:t>Tala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Araneta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SJDM BULCAN(</a:t>
            </a:r>
            <a:r>
              <a:rPr lang="it-IT" sz="2000" dirty="0"/>
              <a:t> proposed intermodal transportation terminal in San Jose del Monte, Bulacan.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61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344" y="1171977"/>
            <a:ext cx="79076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C6 ROAD</a:t>
            </a:r>
          </a:p>
          <a:p>
            <a:endParaRPr lang="en-US" sz="3200" b="1" i="1" dirty="0"/>
          </a:p>
          <a:p>
            <a:r>
              <a:rPr lang="en-US" sz="3200" b="1" i="1" dirty="0" smtClean="0"/>
              <a:t>The </a:t>
            </a:r>
            <a:r>
              <a:rPr lang="en-US" sz="3200" b="1" i="1" dirty="0"/>
              <a:t>C-6 will connect SLEX and NLEX through the ff. route: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--SLEX--</a:t>
            </a:r>
            <a:r>
              <a:rPr lang="en-US" sz="3200" dirty="0" err="1"/>
              <a:t>Taguig</a:t>
            </a:r>
            <a:r>
              <a:rPr lang="en-US" sz="3200" dirty="0"/>
              <a:t>--</a:t>
            </a:r>
            <a:r>
              <a:rPr lang="en-US" sz="3200" dirty="0" err="1"/>
              <a:t>Angono</a:t>
            </a:r>
            <a:r>
              <a:rPr lang="en-US" sz="3200" dirty="0"/>
              <a:t>, Rizal--</a:t>
            </a:r>
            <a:r>
              <a:rPr lang="en-US" sz="3200" dirty="0" err="1"/>
              <a:t>Antipolo</a:t>
            </a:r>
            <a:r>
              <a:rPr lang="en-US" sz="3200" dirty="0"/>
              <a:t>, Rizal--San Mateo, Rizal--Rodriguez(</a:t>
            </a:r>
            <a:r>
              <a:rPr lang="en-US" sz="3200" dirty="0" err="1"/>
              <a:t>Montalban</a:t>
            </a:r>
            <a:r>
              <a:rPr lang="en-US" sz="3200" dirty="0"/>
              <a:t>), </a:t>
            </a:r>
            <a:r>
              <a:rPr lang="en-US" sz="3200" dirty="0" smtClean="0"/>
              <a:t>-San </a:t>
            </a:r>
            <a:r>
              <a:rPr lang="en-US" sz="3200" dirty="0"/>
              <a:t>Jose del Monte, </a:t>
            </a:r>
            <a:r>
              <a:rPr lang="en-US" sz="3200" dirty="0" err="1"/>
              <a:t>Bulacan</a:t>
            </a:r>
            <a:r>
              <a:rPr lang="en-US" sz="3200" dirty="0"/>
              <a:t>--NLEX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55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281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 Altaraza Town Center San Jose Del Monte City, Bulacan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</dc:creator>
  <cp:lastModifiedBy>Mari</cp:lastModifiedBy>
  <cp:revision>46</cp:revision>
  <dcterms:created xsi:type="dcterms:W3CDTF">2014-08-20T01:32:27Z</dcterms:created>
  <dcterms:modified xsi:type="dcterms:W3CDTF">2014-11-16T02:44:58Z</dcterms:modified>
</cp:coreProperties>
</file>